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0"/>
    <p:restoredTop sz="99771" autoAdjust="0"/>
  </p:normalViewPr>
  <p:slideViewPr>
    <p:cSldViewPr snapToGrid="0" snapToObjects="1">
      <p:cViewPr varScale="1">
        <p:scale>
          <a:sx n="55" d="100"/>
          <a:sy n="55" d="100"/>
        </p:scale>
        <p:origin x="-1332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CF2-E825-F44A-AE87-BA0D07170060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B626-68BB-6C48-91A6-86F0A48302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5795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CF2-E825-F44A-AE87-BA0D07170060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B626-68BB-6C48-91A6-86F0A48302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324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CF2-E825-F44A-AE87-BA0D07170060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B626-68BB-6C48-91A6-86F0A48302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81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CF2-E825-F44A-AE87-BA0D07170060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B626-68BB-6C48-91A6-86F0A48302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6806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CF2-E825-F44A-AE87-BA0D07170060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B626-68BB-6C48-91A6-86F0A48302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856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CF2-E825-F44A-AE87-BA0D07170060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B626-68BB-6C48-91A6-86F0A48302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452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CF2-E825-F44A-AE87-BA0D07170060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B626-68BB-6C48-91A6-86F0A48302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268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CF2-E825-F44A-AE87-BA0D07170060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B626-68BB-6C48-91A6-86F0A48302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6948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CF2-E825-F44A-AE87-BA0D07170060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B626-68BB-6C48-91A6-86F0A48302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609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CF2-E825-F44A-AE87-BA0D07170060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B626-68BB-6C48-91A6-86F0A48302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3049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CF2-E825-F44A-AE87-BA0D07170060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B626-68BB-6C48-91A6-86F0A48302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097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23CF2-E825-F44A-AE87-BA0D07170060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CB626-68BB-6C48-91A6-86F0A48302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223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ychevro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78273" y="1893975"/>
            <a:ext cx="6507024" cy="3431439"/>
          </a:xfrm>
          <a:prstGeom prst="roundRect">
            <a:avLst/>
          </a:prstGeom>
          <a:solidFill>
            <a:srgbClr val="FFFFFF">
              <a:alpha val="85000"/>
            </a:srgbClr>
          </a:solidFill>
          <a:ln w="57150" cmpd="sng"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67879" y="2005388"/>
            <a:ext cx="62678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KG All of Me" charset="0"/>
                <a:ea typeface="KG All of Me" charset="0"/>
                <a:cs typeface="KG All of Me" charset="0"/>
              </a:rPr>
              <a:t>  		     We are learning: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KG All of Me" charset="0"/>
                <a:ea typeface="KG All of Me" charset="0"/>
                <a:cs typeface="KG All of Me" charset="0"/>
              </a:rPr>
              <a:t>Ice breaking activities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KG All of Me" charset="0"/>
                <a:ea typeface="KG All of Me" charset="0"/>
                <a:cs typeface="KG All of Me" charset="0"/>
              </a:rPr>
              <a:t>Spider web game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KG All of Me" charset="0"/>
                <a:ea typeface="KG All of Me" charset="0"/>
                <a:cs typeface="KG All of Me" charset="0"/>
              </a:rPr>
              <a:t>Hand print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KG All of Me" charset="0"/>
                <a:ea typeface="KG All of Me" charset="0"/>
                <a:cs typeface="KG All of Me" charset="0"/>
              </a:rPr>
              <a:t>Find someone who game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KG All of Me" charset="0"/>
                <a:ea typeface="KG All of Me" charset="0"/>
                <a:cs typeface="KG All of Me" charset="0"/>
              </a:rPr>
              <a:t>Classroom rules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KG All of Me" charset="0"/>
                <a:ea typeface="KG All of Me" charset="0"/>
                <a:cs typeface="KG All of Me" charset="0"/>
              </a:rPr>
              <a:t>Cereal and pasta bracelets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KG All of Me" charset="0"/>
                <a:ea typeface="KG All of Me" charset="0"/>
                <a:cs typeface="KG All of Me" charset="0"/>
              </a:rPr>
              <a:t>All about me craft </a:t>
            </a:r>
          </a:p>
          <a:p>
            <a:endParaRPr lang="en-US" sz="2400" dirty="0">
              <a:latin typeface="Blessings through Raindrops"/>
              <a:cs typeface="Blessings through Raindrops"/>
            </a:endParaRPr>
          </a:p>
          <a:p>
            <a:endParaRPr lang="en-US" sz="2400" dirty="0">
              <a:latin typeface="KG Part of Me" charset="0"/>
              <a:ea typeface="KG Part of Me" charset="0"/>
              <a:cs typeface="KG Part of Me" charset="0"/>
            </a:endParaRPr>
          </a:p>
          <a:p>
            <a:endParaRPr lang="en-US" sz="2400" dirty="0" smtClean="0">
              <a:latin typeface="KG Part of Me" charset="0"/>
              <a:ea typeface="KG Part of Me" charset="0"/>
              <a:cs typeface="KG Part of Me" charset="0"/>
            </a:endParaRPr>
          </a:p>
          <a:p>
            <a:endParaRPr lang="en-US" sz="2400" dirty="0" smtClean="0">
              <a:latin typeface="KG Part of Me" charset="0"/>
              <a:ea typeface="KG Part of Me" charset="0"/>
              <a:cs typeface="KG Part of Me" charset="0"/>
            </a:endParaRPr>
          </a:p>
          <a:p>
            <a:endParaRPr lang="en-US" sz="2400" b="1" dirty="0">
              <a:latin typeface="KG Part of Me" charset="0"/>
              <a:ea typeface="KG Part of Me" charset="0"/>
              <a:cs typeface="KG Part of Me" charset="0"/>
            </a:endParaRPr>
          </a:p>
        </p:txBody>
      </p:sp>
      <p:sp>
        <p:nvSpPr>
          <p:cNvPr id="16" name="Snip and Round Single Corner Rectangle 15"/>
          <p:cNvSpPr/>
          <p:nvPr/>
        </p:nvSpPr>
        <p:spPr>
          <a:xfrm>
            <a:off x="192929" y="5525953"/>
            <a:ext cx="3172002" cy="2673847"/>
          </a:xfrm>
          <a:prstGeom prst="snipRoundRect">
            <a:avLst/>
          </a:prstGeom>
          <a:solidFill>
            <a:srgbClr val="FFFFFF">
              <a:alpha val="85000"/>
            </a:srgbClr>
          </a:solidFill>
          <a:ln w="38100" cmpd="sng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Janda Curlygirl Serif"/>
              <a:cs typeface="Janda Curlygirl Serif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Janda Curlygirl Serif"/>
              <a:cs typeface="Janda Curlygirl Serif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Janda Curlygirl Serif"/>
                <a:cs typeface="Janda Curlygirl Serif"/>
              </a:rPr>
              <a:t>P.E day is on </a:t>
            </a:r>
            <a:r>
              <a:rPr lang="en-US" sz="2000" dirty="0" smtClean="0">
                <a:solidFill>
                  <a:schemeClr val="tx1"/>
                </a:solidFill>
                <a:latin typeface="Janda Curlygirl Serif"/>
                <a:cs typeface="Janda Curlygirl Serif"/>
              </a:rPr>
              <a:t>Monday</a:t>
            </a:r>
            <a:endParaRPr lang="en-US" sz="2000" dirty="0" smtClean="0">
              <a:solidFill>
                <a:schemeClr val="tx1"/>
              </a:solidFill>
              <a:latin typeface="Janda Curlygirl Serif"/>
              <a:cs typeface="Janda Curlygirl Serif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Janda Curlygirl Serif"/>
                <a:cs typeface="Janda Curlygirl Serif"/>
              </a:rPr>
              <a:t>Kindly provide your child with healthy meals (sweets) are not allowed.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Janda Curlygirl Serif"/>
              <a:cs typeface="Janda Curlygirl Se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8873" y="5615082"/>
            <a:ext cx="2852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KG Part of Me" charset="0"/>
                <a:ea typeface="KG Part of Me" charset="0"/>
                <a:cs typeface="KG Part of Me" charset="0"/>
              </a:rPr>
              <a:t>Important Reminders</a:t>
            </a:r>
          </a:p>
        </p:txBody>
      </p:sp>
      <p:sp>
        <p:nvSpPr>
          <p:cNvPr id="18" name="Snip and Round Single Corner Rectangle 17"/>
          <p:cNvSpPr/>
          <p:nvPr/>
        </p:nvSpPr>
        <p:spPr>
          <a:xfrm flipH="1">
            <a:off x="3520923" y="5525953"/>
            <a:ext cx="3164374" cy="2673847"/>
          </a:xfrm>
          <a:prstGeom prst="snipRoundRect">
            <a:avLst/>
          </a:prstGeom>
          <a:solidFill>
            <a:srgbClr val="FFFFFF">
              <a:alpha val="85000"/>
            </a:srgbClr>
          </a:solidFill>
          <a:ln w="38100" cmpd="sng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Janda Curlygirl Serif"/>
                <a:cs typeface="Janda Curlygirl Serif"/>
              </a:rPr>
              <a:t>Activate your child’s Classroom Dojo account</a:t>
            </a:r>
            <a:endParaRPr lang="en-US" sz="2000" dirty="0">
              <a:solidFill>
                <a:schemeClr val="tx1"/>
              </a:solidFill>
              <a:latin typeface="Janda Curlygirl Serif"/>
              <a:cs typeface="Janda Curlygirl Serif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72590" y="5600721"/>
            <a:ext cx="2968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KG Part of Me" charset="0"/>
                <a:ea typeface="KG Part of Me" charset="0"/>
                <a:cs typeface="KG Part of Me" charset="0"/>
              </a:rPr>
              <a:t>News</a:t>
            </a:r>
            <a:endParaRPr lang="en-US" sz="2000" dirty="0">
              <a:latin typeface="KG Part of Me" charset="0"/>
              <a:ea typeface="KG Part of Me" charset="0"/>
              <a:cs typeface="KG Part of Me" charset="0"/>
            </a:endParaRPr>
          </a:p>
        </p:txBody>
      </p:sp>
      <p:pic>
        <p:nvPicPr>
          <p:cNvPr id="31" name="Picture 30" descr="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07"/>
            <a:ext cx="6858000" cy="15429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Heart Pencils 1_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8880">
            <a:off x="81290" y="1660435"/>
            <a:ext cx="1560339" cy="322982"/>
          </a:xfrm>
          <a:prstGeom prst="rect">
            <a:avLst/>
          </a:prstGeom>
        </p:spPr>
      </p:pic>
      <p:pic>
        <p:nvPicPr>
          <p:cNvPr id="14" name="Picture 13" descr="schoolowl_pink_gre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03787">
            <a:off x="5162621" y="1504671"/>
            <a:ext cx="1388967" cy="16042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8833" y="406851"/>
            <a:ext cx="603905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KG All of Me" charset="0"/>
                <a:ea typeface="KG All of Me" charset="0"/>
                <a:cs typeface="KG All of Me" charset="0"/>
              </a:rPr>
              <a:t>T</a:t>
            </a:r>
            <a:r>
              <a:rPr lang="en-US" sz="3200" b="1" dirty="0" smtClean="0">
                <a:latin typeface="KG All of Me" charset="0"/>
                <a:ea typeface="KG All of Me" charset="0"/>
                <a:cs typeface="KG All of Me" charset="0"/>
              </a:rPr>
              <a:t>his week in: </a:t>
            </a:r>
          </a:p>
          <a:p>
            <a:pPr algn="ctr"/>
            <a:r>
              <a:rPr lang="en-US" sz="3600" b="1" dirty="0" smtClean="0">
                <a:latin typeface="Janda Safe and Sound" charset="0"/>
                <a:ea typeface="Janda Safe and Sound" charset="0"/>
                <a:cs typeface="Janda Safe and Sound" charset="0"/>
              </a:rPr>
              <a:t>Ms. </a:t>
            </a:r>
            <a:r>
              <a:rPr lang="en-US" sz="3600" b="1" smtClean="0">
                <a:latin typeface="Janda Safe and Sound" charset="0"/>
                <a:ea typeface="Janda Safe and Sound" charset="0"/>
                <a:cs typeface="Janda Safe and Sound" charset="0"/>
              </a:rPr>
              <a:t>Ayah</a:t>
            </a:r>
            <a:r>
              <a:rPr lang="en-US" sz="3600" b="1" smtClean="0">
                <a:latin typeface="Janda Safe and Sound" charset="0"/>
                <a:ea typeface="Janda Safe and Sound" charset="0"/>
                <a:cs typeface="Janda Safe and Sound" charset="0"/>
              </a:rPr>
              <a:t>’s </a:t>
            </a:r>
            <a:r>
              <a:rPr lang="en-US" sz="3600" b="1" dirty="0" smtClean="0">
                <a:latin typeface="Janda Safe and Sound" charset="0"/>
                <a:ea typeface="Janda Safe and Sound" charset="0"/>
                <a:cs typeface="Janda Safe and Sound" charset="0"/>
              </a:rPr>
              <a:t>Class</a:t>
            </a:r>
          </a:p>
        </p:txBody>
      </p:sp>
      <p:pic>
        <p:nvPicPr>
          <p:cNvPr id="33" name="Picture 32" descr="1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019" y="8264367"/>
            <a:ext cx="4400977" cy="8684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4" name="TextBox 33"/>
          <p:cNvSpPr txBox="1"/>
          <p:nvPr/>
        </p:nvSpPr>
        <p:spPr>
          <a:xfrm>
            <a:off x="2983043" y="8348964"/>
            <a:ext cx="3722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KG Part of Me" charset="0"/>
                <a:ea typeface="KG Part of Me" charset="0"/>
                <a:cs typeface="KG Part of Me" charset="0"/>
              </a:rPr>
              <a:t>Week of Sep. 4th to Sep.5 </a:t>
            </a:r>
            <a:r>
              <a:rPr lang="en-US" sz="2000" dirty="0" err="1" smtClean="0">
                <a:latin typeface="KG Part of Me" charset="0"/>
                <a:ea typeface="KG Part of Me" charset="0"/>
                <a:cs typeface="KG Part of Me" charset="0"/>
              </a:rPr>
              <a:t>th</a:t>
            </a:r>
            <a:r>
              <a:rPr lang="en-US" sz="2000" dirty="0" smtClean="0">
                <a:latin typeface="KG Part of Me" charset="0"/>
                <a:ea typeface="KG Part of Me" charset="0"/>
                <a:cs typeface="KG Part of Me" charset="0"/>
              </a:rPr>
              <a:t> </a:t>
            </a:r>
          </a:p>
          <a:p>
            <a:endParaRPr lang="en-US" sz="2000" dirty="0">
              <a:latin typeface="Blessings through Raindrops"/>
              <a:cs typeface="Blessings through Raindrop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6120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51" y="1323508"/>
            <a:ext cx="5715000" cy="769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5839" y="145982"/>
            <a:ext cx="63262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u="sng" dirty="0" smtClean="0">
                <a:latin typeface="Arial" charset="0"/>
                <a:ea typeface="Arial" charset="0"/>
                <a:cs typeface="Arial" charset="0"/>
              </a:rPr>
              <a:t>Font Guide</a:t>
            </a:r>
          </a:p>
          <a:p>
            <a:pPr algn="ctr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The fonts used in this download are KG ALL OF ME, </a:t>
            </a:r>
          </a:p>
          <a:p>
            <a:pPr algn="ctr"/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Janda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Safe and Sound, and KG Part of Me.</a:t>
            </a:r>
          </a:p>
          <a:p>
            <a:pPr algn="ctr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You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can download them for free at http://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www.kimberlygeswein.com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147513">
            <a:off x="4930442" y="1430418"/>
            <a:ext cx="165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KG ALL OF ME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557010" y="1668722"/>
            <a:ext cx="356348" cy="2098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2" idx="0"/>
          </p:cNvCxnSpPr>
          <p:nvPr/>
        </p:nvCxnSpPr>
        <p:spPr>
          <a:xfrm flipV="1">
            <a:off x="4580020" y="2487417"/>
            <a:ext cx="155164" cy="12687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244984">
            <a:off x="3695076" y="3755325"/>
            <a:ext cx="1723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Janda</a:t>
            </a:r>
            <a:r>
              <a:rPr lang="en-US" dirty="0" smtClean="0"/>
              <a:t> Safe </a:t>
            </a:r>
          </a:p>
          <a:p>
            <a:pPr algn="ctr"/>
            <a:r>
              <a:rPr lang="en-US" dirty="0" smtClean="0"/>
              <a:t>and Sound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868258" y="4540747"/>
            <a:ext cx="356348" cy="2644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24606" y="4672947"/>
            <a:ext cx="1723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KG Part of Me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23909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6858000" cy="87400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3188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92</Words>
  <Application>Microsoft Macintosh PowerPoint</Application>
  <PresentationFormat>On-screen Show (4:3)</PresentationFormat>
  <Paragraphs>29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Rivers</dc:creator>
  <cp:lastModifiedBy>Cipp</cp:lastModifiedBy>
  <cp:revision>19</cp:revision>
  <dcterms:created xsi:type="dcterms:W3CDTF">2014-07-28T06:22:01Z</dcterms:created>
  <dcterms:modified xsi:type="dcterms:W3CDTF">2019-09-03T10:54:27Z</dcterms:modified>
</cp:coreProperties>
</file>